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2" r:id="rId4"/>
    <p:sldId id="1143" r:id="rId5"/>
    <p:sldId id="1144" r:id="rId6"/>
    <p:sldId id="1145" r:id="rId7"/>
    <p:sldId id="1146" r:id="rId8"/>
    <p:sldId id="1147" r:id="rId9"/>
    <p:sldId id="1148"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2</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10661"/>
            <a:ext cx="11485848" cy="175432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讲述了玛丽和她的叔叔泰德去科学博物馆参观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在回家的路上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玛丽做了一个梦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她梦到自己在太空中操作一个巨大的机械臂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因而感到非常自豪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这个经历让玛丽坚定了成为宇航员的决心。</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360855" y="1124744"/>
            <a:ext cx="11485848" cy="1471377"/>
          </a:xfrm>
          <a:prstGeom prst="rect">
            <a:avLst/>
          </a:prstGeom>
        </p:spPr>
      </p:pic>
      <p:pic>
        <p:nvPicPr>
          <p:cNvPr id="4" name="语篇导航-DA.eps" descr="id:2147486413;FounderCES"/>
          <p:cNvPicPr/>
          <p:nvPr/>
        </p:nvPicPr>
        <p:blipFill>
          <a:blip r:embed="rId3"/>
          <a:stretch>
            <a:fillRect/>
          </a:stretch>
        </p:blipFill>
        <p:spPr>
          <a:xfrm>
            <a:off x="513928" y="2852936"/>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621665"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Mary’s uncle Ted was an engineer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told her great stories about the rockets he helped design, and he often brought Mary science books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also taught her some knowledge about space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Mary loved technology and science, and she was also adventurous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those reasons, Mary’s family kept telling her she should be an astronaut when she grew up, but she just wasn’t sure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Saturday, Mary and Uncle Ted went to visit the Science Museum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watched a show on space travel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Uncle Ted told her something interesting about spaceships and space suits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she was most interested in two model robot arms and tried operating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stayed there all day and felt very excited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the time they got on the bus to return home, Mary was very tired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Closing her eyes, she was thinking about what it would be like to fly into space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she nearly fell asleep, Mary started to feel the weightlessness that astronauts must feel when they are in zero gravity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next thing she knew, she was looking out the window not of a bus but of a spaceship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Mary was operating a huge robot arm outside the spaceship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felt nervous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she kept at 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Soon she succeeded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felt proud of herself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 then, Mary heard Uncle Ted’s voice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“Wake up, my dear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back home 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she opened her eyes, she realized she had been dreaming, but she knew this for sure—she wanted to be an astronaut one day and couldn’t wait for her first trip into space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Uncle Ted 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5345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was a writer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was an engineer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5345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was an astronaut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was a teacher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95160" y="832939"/>
            <a:ext cx="389850" cy="461665"/>
          </a:xfrm>
          <a:prstGeom prst="rect">
            <a:avLst/>
          </a:prstGeom>
        </p:spPr>
        <p:txBody>
          <a:bodyPr wrap="none">
            <a:spAutoFit/>
          </a:bodyPr>
          <a:lstStyle/>
          <a:p>
            <a:r>
              <a:rPr lang="en-US" altLang="zh-CN" sz="2400" dirty="0"/>
              <a:t>B</a:t>
            </a:r>
            <a:endParaRPr lang="zh-CN" altLang="en-US" dirty="0"/>
          </a:p>
        </p:txBody>
      </p:sp>
      <p:sp>
        <p:nvSpPr>
          <p:cNvPr id="4" name="内容占位符 1"/>
          <p:cNvSpPr txBox="1">
            <a:spLocks/>
          </p:cNvSpPr>
          <p:nvPr/>
        </p:nvSpPr>
        <p:spPr bwMode="auto">
          <a:xfrm>
            <a:off x="360854" y="234888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“Mary’s uncle Ted was an engineer.”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他是一名工程师。故选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05345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interested Mary most in the museum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5345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Two model robot arms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Amazing space suits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5345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long show on space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interesting spaceship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00658" y="846854"/>
            <a:ext cx="407484" cy="461665"/>
          </a:xfrm>
          <a:prstGeom prst="rect">
            <a:avLst/>
          </a:prstGeom>
        </p:spPr>
        <p:txBody>
          <a:bodyPr wrap="none">
            <a:spAutoFit/>
          </a:bodyPr>
          <a:lstStyle/>
          <a:p>
            <a:r>
              <a:rPr lang="en-US" altLang="zh-CN" sz="2400" dirty="0"/>
              <a:t>A</a:t>
            </a:r>
            <a:endParaRPr lang="zh-CN" altLang="en-US" dirty="0"/>
          </a:p>
        </p:txBody>
      </p:sp>
      <p:sp>
        <p:nvSpPr>
          <p:cNvPr id="7" name="内容占位符 2"/>
          <p:cNvSpPr txBox="1">
            <a:spLocks/>
          </p:cNvSpPr>
          <p:nvPr/>
        </p:nvSpPr>
        <p:spPr bwMode="auto">
          <a:xfrm>
            <a:off x="360854" y="242088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she was most interested in two model robot arms...”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玛丽对两个机械臂模型最感兴趣。故选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05345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did Mary feel in the museum that Saturday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5345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Excited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Tired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5345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Nervous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Proud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1950" y="829437"/>
            <a:ext cx="407484" cy="461665"/>
          </a:xfrm>
          <a:prstGeom prst="rect">
            <a:avLst/>
          </a:prstGeom>
        </p:spPr>
        <p:txBody>
          <a:bodyPr wrap="none">
            <a:spAutoFit/>
          </a:bodyPr>
          <a:lstStyle/>
          <a:p>
            <a:r>
              <a:rPr lang="en-US" altLang="zh-CN" sz="2400" dirty="0"/>
              <a:t>A</a:t>
            </a:r>
            <a:endParaRPr lang="zh-CN" altLang="en-US" dirty="0"/>
          </a:p>
        </p:txBody>
      </p:sp>
      <p:sp>
        <p:nvSpPr>
          <p:cNvPr id="5" name="内容占位符 3"/>
          <p:cNvSpPr txBox="1">
            <a:spLocks/>
          </p:cNvSpPr>
          <p:nvPr/>
        </p:nvSpPr>
        <p:spPr bwMode="auto">
          <a:xfrm>
            <a:off x="360854" y="234888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stayed there all day and felt very excited.”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她感到很兴奋。故选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05345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happened to Mary on her way home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5345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was sent into space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operated a robot arm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5345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had a wonderful dream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experienced zero gravity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4533" y="846854"/>
            <a:ext cx="407484" cy="461665"/>
          </a:xfrm>
          <a:prstGeom prst="rect">
            <a:avLst/>
          </a:prstGeom>
        </p:spPr>
        <p:txBody>
          <a:bodyPr wrap="none">
            <a:spAutoFit/>
          </a:bodyPr>
          <a:lstStyle/>
          <a:p>
            <a:r>
              <a:rPr lang="en-US" altLang="zh-CN" sz="2400" dirty="0"/>
              <a:t>C</a:t>
            </a:r>
            <a:endParaRPr lang="zh-CN" altLang="en-US" dirty="0"/>
          </a:p>
        </p:txBody>
      </p:sp>
      <p:sp>
        <p:nvSpPr>
          <p:cNvPr id="5" name="内容占位符 4"/>
          <p:cNvSpPr txBox="1">
            <a:spLocks/>
          </p:cNvSpPr>
          <p:nvPr/>
        </p:nvSpPr>
        <p:spPr bwMode="auto">
          <a:xfrm>
            <a:off x="334566" y="239282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she nearly fell asleep, Mary started to feel the weightlessness that astronauts must feel when they are in zero gravity.”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玛丽在回家的路上做了一个奇妙的梦。故选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05345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last Mary decided to be an astronaut because of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5345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science books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parents’ wish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5345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uncle’s encouragement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trip to the museum</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9367" y="829436"/>
            <a:ext cx="407484" cy="461665"/>
          </a:xfrm>
          <a:prstGeom prst="rect">
            <a:avLst/>
          </a:prstGeom>
        </p:spPr>
        <p:txBody>
          <a:bodyPr wrap="none">
            <a:spAutoFit/>
          </a:bodyPr>
          <a:lstStyle/>
          <a:p>
            <a:r>
              <a:rPr lang="en-US" altLang="zh-CN" sz="2400" dirty="0"/>
              <a:t>D</a:t>
            </a:r>
            <a:endParaRPr lang="zh-CN" altLang="en-US" dirty="0"/>
          </a:p>
        </p:txBody>
      </p:sp>
      <p:sp>
        <p:nvSpPr>
          <p:cNvPr id="5" name="内容占位符 1"/>
          <p:cNvSpPr txBox="1">
            <a:spLocks/>
          </p:cNvSpPr>
          <p:nvPr/>
        </p:nvSpPr>
        <p:spPr bwMode="auto">
          <a:xfrm>
            <a:off x="360854" y="241489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rPr>
              <a:t>“When she opened her eyes, she realized she had been dreaming, but she knew this for sure—she wanted to be an astronaut one day and couldn’t wait for her first trip into space.”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以及上文内容可知</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玛丽决定成为宇航员是因为她在博物馆的经历和她做的梦。故选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460</TotalTime>
  <Words>588</Words>
  <Application>Microsoft Office PowerPoint</Application>
  <PresentationFormat>自定义</PresentationFormat>
  <Paragraphs>32</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447</cp:revision>
  <dcterms:created xsi:type="dcterms:W3CDTF">2020-11-06T05:24:00Z</dcterms:created>
  <dcterms:modified xsi:type="dcterms:W3CDTF">2025-09-16T23:58:25Z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